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ZAHA HADID" id="{F76A5CA1-A56D-403D-B23D-27DF319B700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OBRAS DE ZAHA HADID" id="{9A731484-C3BB-4DC8-8DD0-A5AFB70A7EF1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accent5">
        <a:lumMod val="40000"/>
        <a:lumOff val="60000"/>
      </a:scheme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2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96" autoAdjust="0"/>
  </p:normalViewPr>
  <p:slideViewPr>
    <p:cSldViewPr snapToGrid="0">
      <p:cViewPr varScale="1">
        <p:scale>
          <a:sx n="71" d="100"/>
          <a:sy n="71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0744E9-D420-42B1-90E2-2CD1899B805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B009ED1-2029-45DB-A1AD-41D54EC2244D}">
      <dgm:prSet phldrT="[Texto]"/>
      <dgm:spPr/>
      <dgm:t>
        <a:bodyPr/>
        <a:lstStyle/>
        <a:p>
          <a:r>
            <a:rPr lang="es-MX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ESTACIÓN DE BOMBEROS VITRA </a:t>
          </a:r>
          <a:endParaRPr lang="es-MX" dirty="0"/>
        </a:p>
      </dgm:t>
    </dgm:pt>
    <dgm:pt modelId="{FBE74FBD-66ED-461A-85F9-0D5DC3DC8654}" type="parTrans" cxnId="{E076DC84-749A-445C-B931-20DD882D2146}">
      <dgm:prSet/>
      <dgm:spPr/>
      <dgm:t>
        <a:bodyPr/>
        <a:lstStyle/>
        <a:p>
          <a:endParaRPr lang="es-MX"/>
        </a:p>
      </dgm:t>
    </dgm:pt>
    <dgm:pt modelId="{612CE712-0644-4B70-AB79-1D075677434C}" type="sibTrans" cxnId="{E076DC84-749A-445C-B931-20DD882D2146}">
      <dgm:prSet/>
      <dgm:spPr/>
      <dgm:t>
        <a:bodyPr/>
        <a:lstStyle/>
        <a:p>
          <a:endParaRPr lang="es-MX"/>
        </a:p>
      </dgm:t>
    </dgm:pt>
    <dgm:pt modelId="{48E5884F-E9AA-4AEC-B2D9-4EECC5E8CBFD}">
      <dgm:prSet phldrT="[Texto]"/>
      <dgm:spPr/>
      <dgm:t>
        <a:bodyPr/>
        <a:lstStyle/>
        <a:p>
          <a:r>
            <a:rPr lang="es-MX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HEYDAR ALIYEV CENTER</a:t>
          </a:r>
          <a:endParaRPr lang="es-MX" dirty="0"/>
        </a:p>
      </dgm:t>
    </dgm:pt>
    <dgm:pt modelId="{103396EA-600B-49D2-A2A8-0CE7B21688C2}" type="parTrans" cxnId="{5A9B2EC4-332F-4C37-9B15-282010345938}">
      <dgm:prSet/>
      <dgm:spPr/>
      <dgm:t>
        <a:bodyPr/>
        <a:lstStyle/>
        <a:p>
          <a:endParaRPr lang="es-MX"/>
        </a:p>
      </dgm:t>
    </dgm:pt>
    <dgm:pt modelId="{369C614F-2997-45FE-8E56-E0F63A1F6839}" type="sibTrans" cxnId="{5A9B2EC4-332F-4C37-9B15-282010345938}">
      <dgm:prSet/>
      <dgm:spPr/>
      <dgm:t>
        <a:bodyPr/>
        <a:lstStyle/>
        <a:p>
          <a:endParaRPr lang="es-MX"/>
        </a:p>
      </dgm:t>
    </dgm:pt>
    <dgm:pt modelId="{BD36F594-0F75-4881-8973-524538E673B3}">
      <dgm:prSet phldrT="[Texto]"/>
      <dgm:spPr/>
      <dgm:t>
        <a:bodyPr/>
        <a:lstStyle/>
        <a:p>
          <a:r>
            <a:rPr lang="es-MX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ABU DHABI PERFORMING ART CENTER</a:t>
          </a:r>
          <a:endParaRPr lang="es-MX" dirty="0"/>
        </a:p>
      </dgm:t>
    </dgm:pt>
    <dgm:pt modelId="{93DE255E-F2F5-49BA-AEE0-B543068EBED2}" type="parTrans" cxnId="{14597A8B-562D-4D9D-A946-35680AA1B6F7}">
      <dgm:prSet/>
      <dgm:spPr/>
      <dgm:t>
        <a:bodyPr/>
        <a:lstStyle/>
        <a:p>
          <a:endParaRPr lang="es-MX"/>
        </a:p>
      </dgm:t>
    </dgm:pt>
    <dgm:pt modelId="{69F941BB-1357-4953-A08F-F567BCDD9DAF}" type="sibTrans" cxnId="{14597A8B-562D-4D9D-A946-35680AA1B6F7}">
      <dgm:prSet/>
      <dgm:spPr/>
      <dgm:t>
        <a:bodyPr/>
        <a:lstStyle/>
        <a:p>
          <a:endParaRPr lang="es-MX"/>
        </a:p>
      </dgm:t>
    </dgm:pt>
    <dgm:pt modelId="{2D655AEE-4DBF-4623-A965-7D09F0FB321F}">
      <dgm:prSet phldrT="[Texto]"/>
      <dgm:spPr/>
      <dgm:t>
        <a:bodyPr/>
        <a:lstStyle/>
        <a:p>
          <a:r>
            <a:rPr lang="es-ES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WANGJING SOHO</a:t>
          </a:r>
          <a:endParaRPr lang="es-MX" dirty="0"/>
        </a:p>
      </dgm:t>
    </dgm:pt>
    <dgm:pt modelId="{E90AB8C8-FB31-4407-8C5A-F857FAA78500}" type="parTrans" cxnId="{51EF3F51-5403-42D4-B5BF-D2C22F4D883D}">
      <dgm:prSet/>
      <dgm:spPr/>
      <dgm:t>
        <a:bodyPr/>
        <a:lstStyle/>
        <a:p>
          <a:endParaRPr lang="es-MX"/>
        </a:p>
      </dgm:t>
    </dgm:pt>
    <dgm:pt modelId="{DC776567-19BE-4B5D-93DF-4B508F7181A5}" type="sibTrans" cxnId="{51EF3F51-5403-42D4-B5BF-D2C22F4D883D}">
      <dgm:prSet/>
      <dgm:spPr/>
      <dgm:t>
        <a:bodyPr/>
        <a:lstStyle/>
        <a:p>
          <a:endParaRPr lang="es-MX"/>
        </a:p>
      </dgm:t>
    </dgm:pt>
    <dgm:pt modelId="{C6BD2BD1-2914-4CCC-9CAD-4E6CD8F88EAD}">
      <dgm:prSet phldrT="[Texto]"/>
      <dgm:spPr/>
      <dgm:t>
        <a:bodyPr/>
        <a:lstStyle/>
        <a:p>
          <a:r>
            <a:rPr lang="es-MX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LONDON AQUATICS CENTRE</a:t>
          </a:r>
          <a:endParaRPr lang="es-MX" dirty="0"/>
        </a:p>
      </dgm:t>
    </dgm:pt>
    <dgm:pt modelId="{9AA83987-0380-420E-8A65-F0FB6E499AB0}" type="parTrans" cxnId="{0B9689AD-774E-4F7A-BA72-C2340218D643}">
      <dgm:prSet/>
      <dgm:spPr/>
      <dgm:t>
        <a:bodyPr/>
        <a:lstStyle/>
        <a:p>
          <a:endParaRPr lang="es-MX"/>
        </a:p>
      </dgm:t>
    </dgm:pt>
    <dgm:pt modelId="{48043202-95F0-406A-AF2C-E8CE74C9F73D}" type="sibTrans" cxnId="{0B9689AD-774E-4F7A-BA72-C2340218D643}">
      <dgm:prSet/>
      <dgm:spPr/>
      <dgm:t>
        <a:bodyPr/>
        <a:lstStyle/>
        <a:p>
          <a:endParaRPr lang="es-MX"/>
        </a:p>
      </dgm:t>
    </dgm:pt>
    <dgm:pt modelId="{5976EDDD-C8C9-489B-821E-EF3DC8F9D433}" type="pres">
      <dgm:prSet presAssocID="{990744E9-D420-42B1-90E2-2CD1899B805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9E3C304E-577D-447E-9254-FCF72015F3E9}" type="pres">
      <dgm:prSet presAssocID="{AB009ED1-2029-45DB-A1AD-41D54EC2244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491FC6D-67A7-4EEC-9043-57CB7BDE0675}" type="pres">
      <dgm:prSet presAssocID="{612CE712-0644-4B70-AB79-1D075677434C}" presName="sibTrans" presStyleLbl="sibTrans2D1" presStyleIdx="0" presStyleCnt="5"/>
      <dgm:spPr/>
      <dgm:t>
        <a:bodyPr/>
        <a:lstStyle/>
        <a:p>
          <a:endParaRPr lang="es-MX"/>
        </a:p>
      </dgm:t>
    </dgm:pt>
    <dgm:pt modelId="{ABB62988-1598-4A12-B410-625068F997DE}" type="pres">
      <dgm:prSet presAssocID="{612CE712-0644-4B70-AB79-1D075677434C}" presName="connectorText" presStyleLbl="sibTrans2D1" presStyleIdx="0" presStyleCnt="5"/>
      <dgm:spPr/>
      <dgm:t>
        <a:bodyPr/>
        <a:lstStyle/>
        <a:p>
          <a:endParaRPr lang="es-MX"/>
        </a:p>
      </dgm:t>
    </dgm:pt>
    <dgm:pt modelId="{6F9FF638-B27C-4021-A98C-446EEAE6A8DC}" type="pres">
      <dgm:prSet presAssocID="{48E5884F-E9AA-4AEC-B2D9-4EECC5E8CB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4B73E4A-1880-4A72-866C-CA0BFBBBD841}" type="pres">
      <dgm:prSet presAssocID="{369C614F-2997-45FE-8E56-E0F63A1F6839}" presName="sibTrans" presStyleLbl="sibTrans2D1" presStyleIdx="1" presStyleCnt="5"/>
      <dgm:spPr/>
      <dgm:t>
        <a:bodyPr/>
        <a:lstStyle/>
        <a:p>
          <a:endParaRPr lang="es-MX"/>
        </a:p>
      </dgm:t>
    </dgm:pt>
    <dgm:pt modelId="{B265AE65-4418-4CE7-AAF7-FB390ABA51CF}" type="pres">
      <dgm:prSet presAssocID="{369C614F-2997-45FE-8E56-E0F63A1F6839}" presName="connectorText" presStyleLbl="sibTrans2D1" presStyleIdx="1" presStyleCnt="5"/>
      <dgm:spPr/>
      <dgm:t>
        <a:bodyPr/>
        <a:lstStyle/>
        <a:p>
          <a:endParaRPr lang="es-MX"/>
        </a:p>
      </dgm:t>
    </dgm:pt>
    <dgm:pt modelId="{862829E8-7492-4841-86AA-CB2987E44196}" type="pres">
      <dgm:prSet presAssocID="{BD36F594-0F75-4881-8973-524538E673B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93B3544-D4B4-4FCA-9BDC-908015AF7957}" type="pres">
      <dgm:prSet presAssocID="{69F941BB-1357-4953-A08F-F567BCDD9DAF}" presName="sibTrans" presStyleLbl="sibTrans2D1" presStyleIdx="2" presStyleCnt="5"/>
      <dgm:spPr/>
      <dgm:t>
        <a:bodyPr/>
        <a:lstStyle/>
        <a:p>
          <a:endParaRPr lang="es-MX"/>
        </a:p>
      </dgm:t>
    </dgm:pt>
    <dgm:pt modelId="{2ACE7165-F879-4917-B85F-D5ABB648D23D}" type="pres">
      <dgm:prSet presAssocID="{69F941BB-1357-4953-A08F-F567BCDD9DAF}" presName="connectorText" presStyleLbl="sibTrans2D1" presStyleIdx="2" presStyleCnt="5"/>
      <dgm:spPr/>
      <dgm:t>
        <a:bodyPr/>
        <a:lstStyle/>
        <a:p>
          <a:endParaRPr lang="es-MX"/>
        </a:p>
      </dgm:t>
    </dgm:pt>
    <dgm:pt modelId="{6F37E5BF-F316-4E80-A9E9-72D32DB59551}" type="pres">
      <dgm:prSet presAssocID="{2D655AEE-4DBF-4623-A965-7D09F0FB321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A8CE3AC-A0C2-4EC8-83CC-14C47F302992}" type="pres">
      <dgm:prSet presAssocID="{DC776567-19BE-4B5D-93DF-4B508F7181A5}" presName="sibTrans" presStyleLbl="sibTrans2D1" presStyleIdx="3" presStyleCnt="5"/>
      <dgm:spPr/>
      <dgm:t>
        <a:bodyPr/>
        <a:lstStyle/>
        <a:p>
          <a:endParaRPr lang="es-MX"/>
        </a:p>
      </dgm:t>
    </dgm:pt>
    <dgm:pt modelId="{FA0B29D4-D42C-4765-A2DB-36DB7BFFBAF5}" type="pres">
      <dgm:prSet presAssocID="{DC776567-19BE-4B5D-93DF-4B508F7181A5}" presName="connectorText" presStyleLbl="sibTrans2D1" presStyleIdx="3" presStyleCnt="5"/>
      <dgm:spPr/>
      <dgm:t>
        <a:bodyPr/>
        <a:lstStyle/>
        <a:p>
          <a:endParaRPr lang="es-MX"/>
        </a:p>
      </dgm:t>
    </dgm:pt>
    <dgm:pt modelId="{76926345-DF7A-4D8E-8514-AB465ECF834B}" type="pres">
      <dgm:prSet presAssocID="{C6BD2BD1-2914-4CCC-9CAD-4E6CD8F88EA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2797F67-8AF5-4D6E-B2F1-8CFCDAEDBB3D}" type="pres">
      <dgm:prSet presAssocID="{48043202-95F0-406A-AF2C-E8CE74C9F73D}" presName="sibTrans" presStyleLbl="sibTrans2D1" presStyleIdx="4" presStyleCnt="5"/>
      <dgm:spPr/>
      <dgm:t>
        <a:bodyPr/>
        <a:lstStyle/>
        <a:p>
          <a:endParaRPr lang="es-MX"/>
        </a:p>
      </dgm:t>
    </dgm:pt>
    <dgm:pt modelId="{0F99DD2E-863D-45BF-8246-A6E111CB0971}" type="pres">
      <dgm:prSet presAssocID="{48043202-95F0-406A-AF2C-E8CE74C9F73D}" presName="connectorText" presStyleLbl="sibTrans2D1" presStyleIdx="4" presStyleCnt="5"/>
      <dgm:spPr/>
      <dgm:t>
        <a:bodyPr/>
        <a:lstStyle/>
        <a:p>
          <a:endParaRPr lang="es-MX"/>
        </a:p>
      </dgm:t>
    </dgm:pt>
  </dgm:ptLst>
  <dgm:cxnLst>
    <dgm:cxn modelId="{514ABECA-36D9-4639-9034-656EA5CF39D3}" type="presOf" srcId="{69F941BB-1357-4953-A08F-F567BCDD9DAF}" destId="{2ACE7165-F879-4917-B85F-D5ABB648D23D}" srcOrd="1" destOrd="0" presId="urn:microsoft.com/office/officeart/2005/8/layout/cycle2"/>
    <dgm:cxn modelId="{3FDDDD60-4D7E-48DD-A49B-05BABC3E55BF}" type="presOf" srcId="{369C614F-2997-45FE-8E56-E0F63A1F6839}" destId="{B265AE65-4418-4CE7-AAF7-FB390ABA51CF}" srcOrd="1" destOrd="0" presId="urn:microsoft.com/office/officeart/2005/8/layout/cycle2"/>
    <dgm:cxn modelId="{1782E72C-8CB3-435C-9071-7B4D0BCAD29E}" type="presOf" srcId="{DC776567-19BE-4B5D-93DF-4B508F7181A5}" destId="{FA0B29D4-D42C-4765-A2DB-36DB7BFFBAF5}" srcOrd="1" destOrd="0" presId="urn:microsoft.com/office/officeart/2005/8/layout/cycle2"/>
    <dgm:cxn modelId="{E076DC84-749A-445C-B931-20DD882D2146}" srcId="{990744E9-D420-42B1-90E2-2CD1899B8057}" destId="{AB009ED1-2029-45DB-A1AD-41D54EC2244D}" srcOrd="0" destOrd="0" parTransId="{FBE74FBD-66ED-461A-85F9-0D5DC3DC8654}" sibTransId="{612CE712-0644-4B70-AB79-1D075677434C}"/>
    <dgm:cxn modelId="{C69819CD-6A03-4B1B-986A-F3AC8680E1B1}" type="presOf" srcId="{C6BD2BD1-2914-4CCC-9CAD-4E6CD8F88EAD}" destId="{76926345-DF7A-4D8E-8514-AB465ECF834B}" srcOrd="0" destOrd="0" presId="urn:microsoft.com/office/officeart/2005/8/layout/cycle2"/>
    <dgm:cxn modelId="{C96AD55D-A53E-46A0-9B31-889F12495651}" type="presOf" srcId="{612CE712-0644-4B70-AB79-1D075677434C}" destId="{ABB62988-1598-4A12-B410-625068F997DE}" srcOrd="1" destOrd="0" presId="urn:microsoft.com/office/officeart/2005/8/layout/cycle2"/>
    <dgm:cxn modelId="{2B6A2DCC-CF52-4B38-B240-164FE0826D60}" type="presOf" srcId="{369C614F-2997-45FE-8E56-E0F63A1F6839}" destId="{54B73E4A-1880-4A72-866C-CA0BFBBBD841}" srcOrd="0" destOrd="0" presId="urn:microsoft.com/office/officeart/2005/8/layout/cycle2"/>
    <dgm:cxn modelId="{57802767-56E2-408C-9354-6AE40B1B3985}" type="presOf" srcId="{2D655AEE-4DBF-4623-A965-7D09F0FB321F}" destId="{6F37E5BF-F316-4E80-A9E9-72D32DB59551}" srcOrd="0" destOrd="0" presId="urn:microsoft.com/office/officeart/2005/8/layout/cycle2"/>
    <dgm:cxn modelId="{0C151B93-E930-4A75-9C92-EA3C87AC2CDE}" type="presOf" srcId="{48043202-95F0-406A-AF2C-E8CE74C9F73D}" destId="{0F99DD2E-863D-45BF-8246-A6E111CB0971}" srcOrd="1" destOrd="0" presId="urn:microsoft.com/office/officeart/2005/8/layout/cycle2"/>
    <dgm:cxn modelId="{14597A8B-562D-4D9D-A946-35680AA1B6F7}" srcId="{990744E9-D420-42B1-90E2-2CD1899B8057}" destId="{BD36F594-0F75-4881-8973-524538E673B3}" srcOrd="2" destOrd="0" parTransId="{93DE255E-F2F5-49BA-AEE0-B543068EBED2}" sibTransId="{69F941BB-1357-4953-A08F-F567BCDD9DAF}"/>
    <dgm:cxn modelId="{610FADC4-8963-409A-AE08-5C40298DD762}" type="presOf" srcId="{48043202-95F0-406A-AF2C-E8CE74C9F73D}" destId="{92797F67-8AF5-4D6E-B2F1-8CFCDAEDBB3D}" srcOrd="0" destOrd="0" presId="urn:microsoft.com/office/officeart/2005/8/layout/cycle2"/>
    <dgm:cxn modelId="{B8E3F8FA-A54B-458B-9F78-CCBF7EB65EF4}" type="presOf" srcId="{990744E9-D420-42B1-90E2-2CD1899B8057}" destId="{5976EDDD-C8C9-489B-821E-EF3DC8F9D433}" srcOrd="0" destOrd="0" presId="urn:microsoft.com/office/officeart/2005/8/layout/cycle2"/>
    <dgm:cxn modelId="{0B9689AD-774E-4F7A-BA72-C2340218D643}" srcId="{990744E9-D420-42B1-90E2-2CD1899B8057}" destId="{C6BD2BD1-2914-4CCC-9CAD-4E6CD8F88EAD}" srcOrd="4" destOrd="0" parTransId="{9AA83987-0380-420E-8A65-F0FB6E499AB0}" sibTransId="{48043202-95F0-406A-AF2C-E8CE74C9F73D}"/>
    <dgm:cxn modelId="{A6975FFD-C691-4E68-9436-A542F9F04557}" type="presOf" srcId="{48E5884F-E9AA-4AEC-B2D9-4EECC5E8CBFD}" destId="{6F9FF638-B27C-4021-A98C-446EEAE6A8DC}" srcOrd="0" destOrd="0" presId="urn:microsoft.com/office/officeart/2005/8/layout/cycle2"/>
    <dgm:cxn modelId="{58AB3876-2031-44DB-AE87-DEEAF1EA5634}" type="presOf" srcId="{BD36F594-0F75-4881-8973-524538E673B3}" destId="{862829E8-7492-4841-86AA-CB2987E44196}" srcOrd="0" destOrd="0" presId="urn:microsoft.com/office/officeart/2005/8/layout/cycle2"/>
    <dgm:cxn modelId="{45DFF9F8-38C5-496A-9008-77841E4D7093}" type="presOf" srcId="{612CE712-0644-4B70-AB79-1D075677434C}" destId="{3491FC6D-67A7-4EEC-9043-57CB7BDE0675}" srcOrd="0" destOrd="0" presId="urn:microsoft.com/office/officeart/2005/8/layout/cycle2"/>
    <dgm:cxn modelId="{C3FDD90A-E16E-406E-9E4C-F966C990ED15}" type="presOf" srcId="{AB009ED1-2029-45DB-A1AD-41D54EC2244D}" destId="{9E3C304E-577D-447E-9254-FCF72015F3E9}" srcOrd="0" destOrd="0" presId="urn:microsoft.com/office/officeart/2005/8/layout/cycle2"/>
    <dgm:cxn modelId="{5A9B2EC4-332F-4C37-9B15-282010345938}" srcId="{990744E9-D420-42B1-90E2-2CD1899B8057}" destId="{48E5884F-E9AA-4AEC-B2D9-4EECC5E8CBFD}" srcOrd="1" destOrd="0" parTransId="{103396EA-600B-49D2-A2A8-0CE7B21688C2}" sibTransId="{369C614F-2997-45FE-8E56-E0F63A1F6839}"/>
    <dgm:cxn modelId="{9726E8B0-4945-4E66-BE70-92931DCDD785}" type="presOf" srcId="{DC776567-19BE-4B5D-93DF-4B508F7181A5}" destId="{0A8CE3AC-A0C2-4EC8-83CC-14C47F302992}" srcOrd="0" destOrd="0" presId="urn:microsoft.com/office/officeart/2005/8/layout/cycle2"/>
    <dgm:cxn modelId="{196B4993-B5D9-4056-AD39-E5134842E8FA}" type="presOf" srcId="{69F941BB-1357-4953-A08F-F567BCDD9DAF}" destId="{393B3544-D4B4-4FCA-9BDC-908015AF7957}" srcOrd="0" destOrd="0" presId="urn:microsoft.com/office/officeart/2005/8/layout/cycle2"/>
    <dgm:cxn modelId="{51EF3F51-5403-42D4-B5BF-D2C22F4D883D}" srcId="{990744E9-D420-42B1-90E2-2CD1899B8057}" destId="{2D655AEE-4DBF-4623-A965-7D09F0FB321F}" srcOrd="3" destOrd="0" parTransId="{E90AB8C8-FB31-4407-8C5A-F857FAA78500}" sibTransId="{DC776567-19BE-4B5D-93DF-4B508F7181A5}"/>
    <dgm:cxn modelId="{876E7FC5-76C8-4711-AE9A-B23F8B0CE4B3}" type="presParOf" srcId="{5976EDDD-C8C9-489B-821E-EF3DC8F9D433}" destId="{9E3C304E-577D-447E-9254-FCF72015F3E9}" srcOrd="0" destOrd="0" presId="urn:microsoft.com/office/officeart/2005/8/layout/cycle2"/>
    <dgm:cxn modelId="{0A413649-F7C0-4D4F-819B-ED0D783D157E}" type="presParOf" srcId="{5976EDDD-C8C9-489B-821E-EF3DC8F9D433}" destId="{3491FC6D-67A7-4EEC-9043-57CB7BDE0675}" srcOrd="1" destOrd="0" presId="urn:microsoft.com/office/officeart/2005/8/layout/cycle2"/>
    <dgm:cxn modelId="{579394A9-7822-4894-B5C0-960709427DC9}" type="presParOf" srcId="{3491FC6D-67A7-4EEC-9043-57CB7BDE0675}" destId="{ABB62988-1598-4A12-B410-625068F997DE}" srcOrd="0" destOrd="0" presId="urn:microsoft.com/office/officeart/2005/8/layout/cycle2"/>
    <dgm:cxn modelId="{B5D2D6BE-478A-4EFC-81A4-EAB74D7CCDC5}" type="presParOf" srcId="{5976EDDD-C8C9-489B-821E-EF3DC8F9D433}" destId="{6F9FF638-B27C-4021-A98C-446EEAE6A8DC}" srcOrd="2" destOrd="0" presId="urn:microsoft.com/office/officeart/2005/8/layout/cycle2"/>
    <dgm:cxn modelId="{722FC9AF-6B5A-434C-A358-BDAAB330BD38}" type="presParOf" srcId="{5976EDDD-C8C9-489B-821E-EF3DC8F9D433}" destId="{54B73E4A-1880-4A72-866C-CA0BFBBBD841}" srcOrd="3" destOrd="0" presId="urn:microsoft.com/office/officeart/2005/8/layout/cycle2"/>
    <dgm:cxn modelId="{6EACA035-6F83-4152-BA1C-7C67B57A5B86}" type="presParOf" srcId="{54B73E4A-1880-4A72-866C-CA0BFBBBD841}" destId="{B265AE65-4418-4CE7-AAF7-FB390ABA51CF}" srcOrd="0" destOrd="0" presId="urn:microsoft.com/office/officeart/2005/8/layout/cycle2"/>
    <dgm:cxn modelId="{32831F25-8D5A-49A5-8CDD-818AFFF74AB5}" type="presParOf" srcId="{5976EDDD-C8C9-489B-821E-EF3DC8F9D433}" destId="{862829E8-7492-4841-86AA-CB2987E44196}" srcOrd="4" destOrd="0" presId="urn:microsoft.com/office/officeart/2005/8/layout/cycle2"/>
    <dgm:cxn modelId="{B4620897-E812-4CCE-B1E7-66C0AF7693F9}" type="presParOf" srcId="{5976EDDD-C8C9-489B-821E-EF3DC8F9D433}" destId="{393B3544-D4B4-4FCA-9BDC-908015AF7957}" srcOrd="5" destOrd="0" presId="urn:microsoft.com/office/officeart/2005/8/layout/cycle2"/>
    <dgm:cxn modelId="{AB6384AE-6803-4E5A-B7FD-AEF8EA630B5B}" type="presParOf" srcId="{393B3544-D4B4-4FCA-9BDC-908015AF7957}" destId="{2ACE7165-F879-4917-B85F-D5ABB648D23D}" srcOrd="0" destOrd="0" presId="urn:microsoft.com/office/officeart/2005/8/layout/cycle2"/>
    <dgm:cxn modelId="{66B0286E-1296-4F20-9346-CB683E213287}" type="presParOf" srcId="{5976EDDD-C8C9-489B-821E-EF3DC8F9D433}" destId="{6F37E5BF-F316-4E80-A9E9-72D32DB59551}" srcOrd="6" destOrd="0" presId="urn:microsoft.com/office/officeart/2005/8/layout/cycle2"/>
    <dgm:cxn modelId="{0A5010E5-4F73-47A0-A3CE-AE9C0A30F6B4}" type="presParOf" srcId="{5976EDDD-C8C9-489B-821E-EF3DC8F9D433}" destId="{0A8CE3AC-A0C2-4EC8-83CC-14C47F302992}" srcOrd="7" destOrd="0" presId="urn:microsoft.com/office/officeart/2005/8/layout/cycle2"/>
    <dgm:cxn modelId="{AE34C92E-D25A-4F91-98D9-1E8F1FEE94D1}" type="presParOf" srcId="{0A8CE3AC-A0C2-4EC8-83CC-14C47F302992}" destId="{FA0B29D4-D42C-4765-A2DB-36DB7BFFBAF5}" srcOrd="0" destOrd="0" presId="urn:microsoft.com/office/officeart/2005/8/layout/cycle2"/>
    <dgm:cxn modelId="{EF5B57E7-6141-493A-928D-B4B378B1CE94}" type="presParOf" srcId="{5976EDDD-C8C9-489B-821E-EF3DC8F9D433}" destId="{76926345-DF7A-4D8E-8514-AB465ECF834B}" srcOrd="8" destOrd="0" presId="urn:microsoft.com/office/officeart/2005/8/layout/cycle2"/>
    <dgm:cxn modelId="{8EFE60D6-31DF-4510-8CDE-069E3874F34D}" type="presParOf" srcId="{5976EDDD-C8C9-489B-821E-EF3DC8F9D433}" destId="{92797F67-8AF5-4D6E-B2F1-8CFCDAEDBB3D}" srcOrd="9" destOrd="0" presId="urn:microsoft.com/office/officeart/2005/8/layout/cycle2"/>
    <dgm:cxn modelId="{2CEC7FCC-0C46-418E-8BEB-A56224578C7D}" type="presParOf" srcId="{92797F67-8AF5-4D6E-B2F1-8CFCDAEDBB3D}" destId="{0F99DD2E-863D-45BF-8246-A6E111CB097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C304E-577D-447E-9254-FCF72015F3E9}">
      <dsp:nvSpPr>
        <dsp:cNvPr id="0" name=""/>
        <dsp:cNvSpPr/>
      </dsp:nvSpPr>
      <dsp:spPr>
        <a:xfrm>
          <a:off x="3246437" y="534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900" kern="1200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ESTACIÓN DE BOMBEROS VITRA </a:t>
          </a:r>
          <a:endParaRPr lang="es-MX" sz="1900" kern="1200" dirty="0"/>
        </a:p>
      </dsp:txBody>
      <dsp:txXfrm>
        <a:off x="3485895" y="239992"/>
        <a:ext cx="1156208" cy="1156208"/>
      </dsp:txXfrm>
    </dsp:sp>
    <dsp:sp modelId="{3491FC6D-67A7-4EEC-9043-57CB7BDE0675}">
      <dsp:nvSpPr>
        <dsp:cNvPr id="0" name=""/>
        <dsp:cNvSpPr/>
      </dsp:nvSpPr>
      <dsp:spPr>
        <a:xfrm rot="2160000">
          <a:off x="4830234" y="125730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500" kern="1200"/>
        </a:p>
      </dsp:txBody>
      <dsp:txXfrm>
        <a:off x="4842728" y="1329221"/>
        <a:ext cx="305286" cy="331112"/>
      </dsp:txXfrm>
    </dsp:sp>
    <dsp:sp modelId="{6F9FF638-B27C-4021-A98C-446EEAE6A8DC}">
      <dsp:nvSpPr>
        <dsp:cNvPr id="0" name=""/>
        <dsp:cNvSpPr/>
      </dsp:nvSpPr>
      <dsp:spPr>
        <a:xfrm>
          <a:off x="5235001" y="1445310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900" kern="1200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HEYDAR ALIYEV CENTER</a:t>
          </a:r>
          <a:endParaRPr lang="es-MX" sz="1900" kern="1200" dirty="0"/>
        </a:p>
      </dsp:txBody>
      <dsp:txXfrm>
        <a:off x="5474459" y="1684768"/>
        <a:ext cx="1156208" cy="1156208"/>
      </dsp:txXfrm>
    </dsp:sp>
    <dsp:sp modelId="{54B73E4A-1880-4A72-866C-CA0BFBBBD841}">
      <dsp:nvSpPr>
        <dsp:cNvPr id="0" name=""/>
        <dsp:cNvSpPr/>
      </dsp:nvSpPr>
      <dsp:spPr>
        <a:xfrm rot="6480000">
          <a:off x="5458534" y="3144055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500" kern="1200"/>
        </a:p>
      </dsp:txBody>
      <dsp:txXfrm rot="10800000">
        <a:off x="5544168" y="3192209"/>
        <a:ext cx="305286" cy="331112"/>
      </dsp:txXfrm>
    </dsp:sp>
    <dsp:sp modelId="{862829E8-7492-4841-86AA-CB2987E44196}">
      <dsp:nvSpPr>
        <dsp:cNvPr id="0" name=""/>
        <dsp:cNvSpPr/>
      </dsp:nvSpPr>
      <dsp:spPr>
        <a:xfrm>
          <a:off x="4475437" y="3783007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900" kern="1200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ABU DHABI PERFORMING ART CENTER</a:t>
          </a:r>
          <a:endParaRPr lang="es-MX" sz="1900" kern="1200" dirty="0"/>
        </a:p>
      </dsp:txBody>
      <dsp:txXfrm>
        <a:off x="4714895" y="4022465"/>
        <a:ext cx="1156208" cy="1156208"/>
      </dsp:txXfrm>
    </dsp:sp>
    <dsp:sp modelId="{393B3544-D4B4-4FCA-9BDC-908015AF7957}">
      <dsp:nvSpPr>
        <dsp:cNvPr id="0" name=""/>
        <dsp:cNvSpPr/>
      </dsp:nvSpPr>
      <dsp:spPr>
        <a:xfrm rot="10800000">
          <a:off x="3858281" y="432464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500" kern="1200"/>
        </a:p>
      </dsp:txBody>
      <dsp:txXfrm rot="10800000">
        <a:off x="3989118" y="4435013"/>
        <a:ext cx="305286" cy="331112"/>
      </dsp:txXfrm>
    </dsp:sp>
    <dsp:sp modelId="{6F37E5BF-F316-4E80-A9E9-72D32DB59551}">
      <dsp:nvSpPr>
        <dsp:cNvPr id="0" name=""/>
        <dsp:cNvSpPr/>
      </dsp:nvSpPr>
      <dsp:spPr>
        <a:xfrm>
          <a:off x="2017437" y="3783007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WANGJING SOHO</a:t>
          </a:r>
          <a:endParaRPr lang="es-MX" sz="1900" kern="1200" dirty="0"/>
        </a:p>
      </dsp:txBody>
      <dsp:txXfrm>
        <a:off x="2256895" y="4022465"/>
        <a:ext cx="1156208" cy="1156208"/>
      </dsp:txXfrm>
    </dsp:sp>
    <dsp:sp modelId="{0A8CE3AC-A0C2-4EC8-83CC-14C47F302992}">
      <dsp:nvSpPr>
        <dsp:cNvPr id="0" name=""/>
        <dsp:cNvSpPr/>
      </dsp:nvSpPr>
      <dsp:spPr>
        <a:xfrm rot="15120000">
          <a:off x="2240970" y="3167533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500" kern="1200"/>
        </a:p>
      </dsp:txBody>
      <dsp:txXfrm rot="10800000">
        <a:off x="2326604" y="3340121"/>
        <a:ext cx="305286" cy="331112"/>
      </dsp:txXfrm>
    </dsp:sp>
    <dsp:sp modelId="{76926345-DF7A-4D8E-8514-AB465ECF834B}">
      <dsp:nvSpPr>
        <dsp:cNvPr id="0" name=""/>
        <dsp:cNvSpPr/>
      </dsp:nvSpPr>
      <dsp:spPr>
        <a:xfrm>
          <a:off x="1257873" y="1445310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900" kern="1200" dirty="0" smtClean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rPr>
            <a:t>LONDON AQUATICS CENTRE</a:t>
          </a:r>
          <a:endParaRPr lang="es-MX" sz="1900" kern="1200" dirty="0"/>
        </a:p>
      </dsp:txBody>
      <dsp:txXfrm>
        <a:off x="1497331" y="1684768"/>
        <a:ext cx="1156208" cy="1156208"/>
      </dsp:txXfrm>
    </dsp:sp>
    <dsp:sp modelId="{92797F67-8AF5-4D6E-B2F1-8CFCDAEDBB3D}">
      <dsp:nvSpPr>
        <dsp:cNvPr id="0" name=""/>
        <dsp:cNvSpPr/>
      </dsp:nvSpPr>
      <dsp:spPr>
        <a:xfrm rot="19440000">
          <a:off x="2841670" y="127181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500" kern="1200"/>
        </a:p>
      </dsp:txBody>
      <dsp:txXfrm>
        <a:off x="2854164" y="1420635"/>
        <a:ext cx="305286" cy="33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7-07-25T03:02:06.873"/>
    </inkml:context>
    <inkml:brush xml:id="br0">
      <inkml:brushProperty name="width" value="0.05292" units="cm"/>
      <inkml:brushProperty name="height" value="0.05292" units="cm"/>
      <inkml:brushProperty name="color" value="#B5DBF8"/>
    </inkml:brush>
  </inkml:definitions>
  <inkml:trace contextRef="#ctx0" brushRef="#br0">14660 2059 0,'0'0'47,"0"0"15,0 0-46,0 0 15,-25 0-15,25 0-1,-25 0 1,0 0-1,-24 0 1,-26 0-16,-24-25 16,0 25-1,-75-25 1,-24 25-1,24 0 1,25-25 0,50 25-16,-50 0 15,50-24 1,0 24-1,-25-25 1,49 25 0,26 0-16,-1-25 15,0 25 1,26 0-1,-1 0 1,-50 0 0,1-25-1,24 25-15,26 0 16,-26-25-1,-24 25 1,-1 0 0,1 0-1,-26-24-15,26 24 16,0 0-1,24 0 1,-24 0 0,-26 0-1,-24 0-15,50 0 16,0-25-1,-50 25 1,-50 0 0,25 0-1,0 0 1,25 25-16,-25-25 15,25 0 1,50 0 0,-25 0 405,24 0-406,1 0 1,0 0 0,-1 0-1,25 0 1,1 0-1,-1 0-15,1 0 16,-1 0 0,0 0-1,1 0 1,-26 0-1,51 0-15,-1 0 16,-50 0 0,51-25-1,-26 25 1,25 0-1,-24 0 1,-26 0-16,1 0 16,-1 0-1,-24 25 1,0-1-1,24-24 1,1 0-16,-25 0 16,24 25-1,51 0 1,-51-25-1,50 25 1,-24-25 0,-1 0-16,1 0 15,-1 0 1,25 0-1,-24 0 1,24 25 0,0-25-16,0 0 15,-24 24 1,24-24-1,-50 25 1,50-25 0,25 0-1,-49 0-15,49 0 16,-50 0-1,25 25 1,1 0 0,-1-25-1,0 25 344,25-25-359,-25 0 16,0 0-1,1 49 1,-51-24-1,50-25 1,-24 74 0,-26-49-16,51 25 15,-51-1 1,50 1-1,-24 0 1,24-26 0,0 26-16,0-50 15,1 50 1,24-50-1,0 24 1,-25 26 0,25-25-16,0 0 15,0 24 1,0 1-1,0-25 1,0 49 0,0 1-1,0-51-15,0 1 16,0 25-1,0-25 1,25-1 0,-25-24-1,24 25-15,-24-25 16,0 50-1,25-25 1,-25-1 0,25 26-1,-25-25-15,0 0 16,25-1-1,0-24 1,-25 0 0,0 25-1,24 0 1,-24-25-1,0 0 1,0 25 0,25-25-1,-25 25 1,0-1-1,25-24 1,-25 25 0,25 0-1,-25 0 1,25-25-16,-25 25 15,0-1 1,24 1 0,1-25-1,-25 0 1,0 25-16,25-25 15,-25 0 17,0 25-17,0-25 1,25 0-1,-25 25 1,25 0 0,-1-25-1,1 24 1,0 1-16,25-25 15,24 0 1,25 25 390,-24 0-391,-1 0 1,50-1-1,-25 26 1,-24-25 0,24 24-1,-25-24-15,1-25 16,24 50-1,0-25 1,0-25 0,25 24-1,-49-24-15,-50 25 16,24-25-1,1 0 1,-50 0 0,0 25-1,50 0-15,-50-25 16,49 0-1,-24 0 1,0 0 0,24 0-1,1 0 1,24 0-16,26 0 15,-26 0 1,25 0 0,-24 0-1,-1 0 1,25 0-1,50 0-15,-74 0 16,24 0 0,0 25-1,25-25 1,50 0-1,-75 0-15,0 0 16,-25 0 0,50 0-1,25 49 1,-49-49-1,-1 25-15,-25 0 16,-24 0 0,24-25-1,-24 0 1,24 24-1,1 1 1,-1 0-16,-49-25 16,24 25-1,26-25 1,-26 25-1,1-1 1,25-24-16,-1 0 16,0 25-1,50-25 1,50 0-1,-50 0 1,-25 0 0,0 25-16,100 0 374,49 0-374,-50-1 16,1 1-1,24 0 1,-49 0-1,24-25 1,-24 25 0,-25-1-16,-50 1 15,50 0 1,-1 0-1,-24-25 1,-49 25 0,24 0-16,-24-25 15,24 0 1,50 24-1,-25-24 1,-50 25 0,0-25-1,50 0-15,0 25 16,25-25-1,-49 0 1,-1 0 0,-25 0-1,25 0-15,25 0 16,-24 0-1,24-50 1,0 26 0,24 24-1,26-50 1,-50 50-16,0-25 15,0 0 1,25 0 0,-25 1-1,25-1 1,-25 0-16,0-25 15,25 26 1,74-26 0,-74 0-1,-50 26 1,-25-1-1,-24 0-15,0 0 16,-1 0 0,1 25-1,24 0 1,-49 0-1,0-24-15,25 24 16,-50 0 0,24 0-1,1 0 1,0 0-1,-25 0-15,25 0 16,-25-25 0,49 25 358,100-25-358,50 25-16,24-25 15,-25 0 1,75 25-1,-74-24 1,49 24 0,24-50-1,1 50-15,-25-25 16,0 25-1,0 0 1,-24 0 0,-1 0-1,-25 0-15,-24 0 16,-50 0-1,25 0 1,-50 0 0,-24 0-1,-1-25 1,-24 1-16,-26-1 15,1 25 1,-25 0 0,99 0 327,-24 0-343,49 0 15,25 0 1,-1 0 0,-24 0-1,25 25 1,-49-1-1,48-24-15,1 25 16,-25-25 0,25 25-1,-50-25 1,50 25-1,0-25-15,-25 25 16,0-25 0,0 24-1,50-24 1,-1 0-1,1 25 1,-25 0-16,0 0 16,-75-25-1,-24 25 1,-1-25-1,-24 0 1,-25 0-16,50 0 421,74 0-405,24 0-1,-48 0 1,48 0 0,-48 0-16,73 0 15,-24 0 1,-50 0-1,-24 0 1,-1 0 0,25 0-1,-24 0-15,-1 0 16,-24 0-1,24 0 1,-24 0 0,-50 0-1,50 24 1,-50-24-16,24 0 15,26 0 1,0 0 0,-26 0-1,26 0 1,0 0-16,-26 0 15,26 0 1,74 0 0,0 0-1,50-24 1,-26 24-16,76-50 15,-1 25 1,-49 25 0,-75 0-1,-50-49 1,1 49-1,-50-25-15,74 25 375,26-25-360,-1 25-15,75-25 16,49 0 0,-50 1-1,-49 24 1,0 0-1,-49-25-15,-1 25 16,-24 0 0,-1 0-1,-24 0 1,25 0-1,-50-25 1,50 25-16,-50 0 16,0 0-1,24 0 16,-24-25-15,25 0-16,-25 1 16,25-1-1,0-25 1,-25 50-1,0-74 1,25-1-16,-25 1 16,0-25-1,0-50 1,24 74-1,-24 51 1,0-26 0,0 50-16,0-25 15,0 25 16,0-25-15,0 1 0,0-1-1,0 0 1,0 0-1,0-24 1,0 24-16,0 0 16,-24-25-1,24 26 1,-25-26-1,0 50 1,25-25-16,-25 25 16,25 0-1,-49-25 1,49 1-1,-25 24 1,25 0 0,-50 0-16,50-25 15,-50 25 1,50-25-1,-24 25 1,24-25 0,-50 25-16,25 0 15,0 0 1,1 0-1,-76-74 297,-24 24-296,75 25 0,-26-24-16,1 24 15,0 0 1,49 25-1,0 0 1,-25 0 0,50 0-1,-24 0-15,-1 0 16,-25 0-1,1 0 1,-26 0 0,1 0-1,-50 0-15,-50-25 16,-24 25-1,-26 0 1,-98 0 0,99 0-1,-50 0 1,-25 0-16,-24 25 15,247 25 1,-1339-546 421,1092 396-422,24 26 1,25 24 0,1 26-1,-1-51 1,25 50-1,-25-24 1,50 24-16,49 0 16,0 0-1,1 0 1,49 25-1,49 0 1,26 0-16,24 0 16,0 0-1,-25 0 1,26 0-1,-51 0 360,-24 0-375,-75 25 15,26 25 1,-76 0 0,1-26-1,0 1 1,24-25-1,26 0-15,74 0 16,-26 0 0,-23 0-1,48 0 1,26 0-1,0 0 1,24 0-16,-24 0 16,-26 0-1,1 0 1,25 0-1,-75 0 1,25 0-16,-99 25 16,24 0-1,-74 0 1,-24 49-1,24-49 1,174 0-16,-100-25 390,1 0-374,-50 0-1,0 0 1,0 0-16,-25 0 15,50 0 1,-1 0 0,26 0-1,24 0 1,1-25-16,24 0 15,25 0 1,-25 0 0,0 1-1,0-1 1,50 0-1,-75 0-15,26 25 16,24 0 0,24 0-1,51 0 1,-75 0 265,-25 25-266,-25 25 1,1-26-1,-1 1 1,50 0-16,25 0 16,24-25-1,1 25 1,-1-25-1,26 24 1,-1-24-16,1 0 16,24 0-1,25 0 1,-25 25-1,25-25 1,-50 0-16,50 0 31,-24 0 0,24 0 1,-25 0-17,0 0 1,0 0-1,0 0-15,-24 0 16,49 0 0,-25 25-1,25-25 1,-25 0-1,25 0-15,-25 0 16,1 0 0,24 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7-07-25T03:02:29.335"/>
    </inkml:context>
    <inkml:brush xml:id="br0">
      <inkml:brushProperty name="width" value="0.05292" units="cm"/>
      <inkml:brushProperty name="height" value="0.05292" units="cm"/>
      <inkml:brushProperty name="color" value="#B5DBF8"/>
    </inkml:brush>
  </inkml:definitions>
  <inkml:trace contextRef="#ctx0" brushRef="#br0">5655 2753 0,'0'-24'140,"-24"24"-124,-26 0-1,25 0 1,-24-50-1,-26 25 1,1 25-16,-1 0 16,26-25-1,-1 0 1,-24 25-1,24-24 1,-24 24 0,49 0-16,0 0 15,25 0 1,-25 0-1,1 0 1,-1 0 0,-25 0-16,0 0 15,50 0 1,-24 0-1,-1 0 1,0 0 0,0 0-1,-24 0-15,24 0 16,-25 0-1,1 24 1,-26 1 0,26 0-1,-1 0-15,0 0 16,-24 0-1,24-1 1,26-24 0,-1 0-1,25 25 1,-25-25-16,0 0 15,0 25 1,25-25 0,-24 0-1,-1 0 1,25 0-16,-25 0 62,25 0-15,-25 25-31,0-25-1,1 0 1,24 0-1,-25 0 1,25 0 0,-25 0-16,0 25 15,-24-1 1,24-24-1,0 0 1,0 0 0,0 0-1,0 25-15,25-25 16,-24 25-1,-1-25 1,25 0 0,0 25-1,0-25 297,0 25-296,0-1-1,-25 26 1,25-25 0,0 0-1,0-1-15,0-24 31,0 25 1,0 0-17,-25-25-15,25 25 16,0 24-1,-25-24 1,25 0 0,0-25-1,0 25-15,0 0 16,0-1-1,0 51 1,0-26 0,-24 26-1,24-26-15,-25 1 16,0 49-1,25-49 1,-25 49 0,25-24-1,-25-26 1,1 1-16,24-50 31,0 25-15,0-1-1,0 26 406,0 49-405,0-49 0,0 24-1,0 1 1,0 24-1,0-25 1,0-24-16,0-1 16,0 26-1,0-75 1,0 25-1,0-25 1,0 25-16,0-25 16,0 49-1,0-49 1,0 50-1,0-50 1,0 25 0,24-1-16,1 1 15,-25-25 1,25 25-1,0 25 1,-25-26 0,25 26-16,-1-50 15,-24 50 1,25-50-1,-25 24 1,0-24 0,0 0-16,25 0 62,-25 25-46,25-25-1,-25 0 16,25 0-15,-25 0 0,24 0 30,-24 0-30,25 0 15,0 0-15,-25 0-1,25 0 1,0 0 0,0 0-1,24 0 1,1 0-16,-1 0 15,1 0 1,0 0 0,24 0-1,-24 0 1,-1 0-16,1 0 15,24 0 1,-24 0 0,24 0-1,-49 0 1,-25 0-1,50 0-15,-26 0 16,1 0 0,50 25-1,-51-25 1,1 0-1,25 0-15,-50 0 16,25 0 0,-25 0-1,24 0 1,-24 0-1,25 0-15,0 0 16,-25 0 15,25 0-15,-25 0-1,25 0-15,0 0 16,-1 0 0,1 0-1,0 0 1,-25 0-1,25 0-15,0 0 16,-1 0 0,1 0-1,0 0 1,0 0-1,24 0 1,-49 0-16,50 0 16,-25 0-1,0 0 1,24 0-1,26 0 1,-51 0 0,1 0-16,0 0 15,25 0 1,-50 0-1,49 0 375,26 25-374,-1 0 0,25-1-1,25-24-15,-49 25 16,24-25-1,-25 25 1,1 0 0,49 0-1,-50-25 1,-24 0-1,-1 24-15,1 1 16,-25-25 0,0 0-1,-1 0 1,1 25-16,0-25 15,0 0 1,0 0 0,-1 0-1,1 0 1,0 0-1,-25 0-15,50 0 16,-50 0 0,25 0-1,-1 0 1,26 0-1,0 0-15,-50 0 16,24 0 0,-24 0-1,25 0 1,0 0-1,0 0 1,-25 0-16,25 0 16,-25 0-1,49 0 1,-49 0-1,25 0 1,-25 0-16,25 0 16,0 0-1,-25 0 1,24 0-1,-24 0 1,25 0 0,-25 0-16,25 0 15,0 0 1,0-25-1,-25 25 1,49 0 0,-49 0-16,50 0 15,-25-25 1,-1 25-1,26 0 1,-25-24 0,0 24-16,24 0 15,-24 0 1,0 0-1,24 0 1,1-25 0,0 25-1,-1 0-15,26-25 16,-1 25-1,-24-25 1,-1 25 0,26 0-1,-1 0-15,1 0 16,-26 0-1,1 0 1,-25 0 0,-1-25-1,1 25 375,25 0-390,-1 25 16,51-25-1,-51 0 1,1 0 0,-25 25-1,24 0 1,1-25-16,-25 0 15,24 25 1,-24-25 0,25 24-1,-1-24 1,26 25-1,-26-25-15,-24 25 16,25-25 0,-25 25-1,-1-25 1,26 0 0,0 0-16,-26 25 15,26-25 1,0 0-1,-26 0 1,1 0 0,0 0-16,25 0 15,-1 0 1,26 0-1,-26 0 1,-24 0 0,0 0-1,25 0-15,-26 0 16,1 0-1,25 0 1,-25 0 0,-1 0-1,1 0-15,0 0 16,0 0-1,-25 0 1,25 0 0,-1 0-1,1 0 1,0 0-16,0 0 15,0 0 1,24 0 0,-24 0-1,0 0 1,24 0-16,-24 0 15,0 0 1,0 0 0,24 0-1,-24 0 1,25 0-16,24 0 15,-24 0 1,-1 0 0,-24 0-1,50 0 1,-1 0-1,-24 0-15,24 0 16,1 0 0,-1-25-1,-24 25 1,24 0-1,-49 0-15,0-25 16,24 25 0,-49 0-1,25 0 1,-25-25-1,25 25 1,74-25 296,-25 1-296,26 24-1,-26-25 1,25 25-16,25 0 15,-49 0 1,-26 0 0,-24-25-1,25 25 1,-25 0-1,-1 0-15,-24 0 16,25 0 0,0 0-1,0 0 1,-25 0-1,25 0-15,-25 0 16,24 0 15,-24 0-15,25 0-1,0 0 1,-25 0 0,25 0-1,-25 0 1,25 0-16,-1 25 15,-24-25 1,25 0 0,0 0-1,0 0 1,-25 25-16,25-25 15,-1 0 1,-24 0 0,25 0-1,0 0 1,-25 0-1,25 0 32,-25 0-31,25 0-1,-1 0 1,1 0 0,-25 0-1,25 0 1,0 0-16,0 0 15,-25 0 1,24 0 0,1 0-1,-25 0 1,25 0-1,-25 0 17,25 0-17,-25 0 16,25 0 1,0 0-17,-25 0 1,24 0-1,-24 0 32,25 0-31,0 0-1,-25 0 1,25-25 0,-25 25 30,0 0-30,25-25 0,-25 25-1,24 0 1,-24-25 31,0 0 31,0 25-32,0-24-14,25-1-17,0 0-15,0 25 16,-25-25-1,0 0 17,0 25-17,25 0 1,-25-24 140,0 24-125,0-25-15,24 0-16,-24 0 15,0 25 1,0-25-1,0 25 1,0-24 0,0-1-16,0 0 15,25 25 1,-25-25-1,0 0 1,0 25 0,0-24 436,0-26 47,0 0-499,0 1 16,0 24-1,0 0 1,0 0 0,0 25-1,0-25 1,0 1-16,0-1 15,25-50 1,0 1 0,-25 49-1,0 0 1,0 25-16,0-24 15,0 24 32,0-25-31,0 0-1,25-25 1,-25 1 0,0 49-1,0-25 1,0 0-1,24 25 1,1 0 0,-25-25-1,25 25 16,0 0-15,0 0 0,-1 0-16,-24 0 15,25 0 1,0 0-1,0 0 1,0-24 0,49-1-1,0 25-15,26 0 16,-1 0-1,0 0 1,0 0 0,-24 0-1,-1 0 1,1 0-16,-26 0 15,100 0 422,-50 0-437,25 0 16,25 0-1,0 0 1,-25 0 0,-50 0-1,1 25-15,49-25 16,-50 0-1,1 0 1,-1 0 0,0 0-1,-24 0-15,24 0 16,-24 0-1,0 0 1,-26 0 0,26 0-1,0 0 1,-1 0-16,1 0 15,-50 0 1,25 0 0,0 0-1,24 0 1,-24 0-16,0 0 15,0 0 1,24 0 0,-49 0-1,25 0 1,0 0-16,0 0 15,-25 0 1,49 0 0,-24 0-1,0 0 1,24 0-1,-24 0-15,25 0 16,-25 0 0,24 0-1,1 0 1,-1-25-1,26 25-15,24 0 16,-25 0 0,26-25-1,-51 25 1,1 0-1,-25 0 1,0-25-16,24 25 16,1 0-1,-1 0 1,1 0-1,24 0 1,-49 0-16,50 0 359,-1 0-344,0 0 1,1 0-16,-1 0 16,25 0-1,-24 0 1,24-25-1,25 25 1,50-24 0,-25 24-16,-25 0 15,0 0 1,-25 0-1,0 0 1,0 0 0,-24 0-16,-1 0 15,1 0 1,24 0-1,25 0 1,-25-25 0,-25 25-1,1 0-15,-1 0 16,50-25-1,-49 25 1,24 0 0,-49 0-1,-1 0-15,1 0 16,-1 0-1,-24 0 1,0-25 0,25 25-1,-26 0-15,1 0 16,25 0-1,-25-25 1,-1 25 0,1-24-1,25 24 1,-25 0-16,24 0 15,-24 0 1,0 0 0,0 0-1,74-25 1,-50 25-16,1 0 15,-25 0 1,24 0 0,-49 0-1,25 0 1,-25 0-1,25 0 17,0 0-17,-25 0 48,25-25-48,-25-49 250,0-100-249,0-25 0,49-24-1,-24 25 1,0-25-1,25 49-15,-50 75 16,0 24 0,0 50-1,0-24 1,24 49-1,-24-50-15,0 25 16,0 1 0,0-1-1,0 25 79,0 0-79,-24 0 1,-26 0 0,0 0-1,1 0-15,-1 0 16,0 0-1,-49 0 1,50 0 0,-1 0-1,-49 0-15,24 0 16,26 0-1,-1 0 1,-24 0 0,-1 0-1,26 0 1,-1 0-16,1 0 15,-1 0 1,-24 0 0,49 0-1,0 0 1,-25 0-16,1 0 15,-1 0 1,-49 0 0,24 0-1,1 0 1,-50 0-16,-50 0 15,-74 0 1,0 0 0,25 25-1,-75-25 1,-49 0-1,0 24-15,24-24 16,1-24 0,24-1-1,1 0 1,24 25-1,25 0 1,173 0-16,-148 0 499,-25 25-499,0 24 16,0-24-1,-25 25 1,75-25 0,-1-1-1,50 1-15,50-25 16,-50 0-1,25 0 1,0 0 0,75-25-1,-1 25-15,0 0 16,50 0-1,-24 0 1,-1 0 0,0 0-1,25 0 1,-25 0-16,0 0 15,1 0 1,24 0 0,-25 0-1,0-24 1,0 24-16,-24 0 15,24 0 1,25 0 0,-50 0-1,-24 0 1,-1 0-1,26 0-15,-1 0 16,1 0 0,-1 0-1,-49 0 1,24 0-1,1 0-15,24 0 16,1 0 0,-26 0-1,26 0 1,-1 0-1,-24 24 1,24-24-16,-24 0 16,24 0-1,0 0 1,-24 0-1,24 0 1,-24 0-16,24 0 16,-24 0-1,24 25 1,1-25-1,-1 0 1,-124 0 358,-74 25-358,50-25 0,-75 25-1,50 0 1,24-25-1,26 24 1,-1-24-16,50 0 16,25 0-1,-25 0 1,49 0-1,26 0 1,-1 0-16,-24 0 16,-1 0-1,26 0 1,-26 0-1,26 0 1,-26 0-16,26 0 16,-26 0-1,1 0 1,-50-24-1,50 24 1,-26 0 0,-73-25-16,-26 25 15,26 0 1,-1-25-1,0 25 1,50 0 0,75 0-1,-175 0 235,51 0-235,24 0 1,25 0-16,-99 0 16,24 0-1,26 50 1,-1-50-1,-24 0 1,49 24 0,25-24-16,0 25 15,49-25 1,26 0-1,24 0 1,-50 0 0,51 0-16,-1 0 15,0 0 1,25 0-1,-25 25 17,25-25 186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7-07-25T03:02:45.504"/>
    </inkml:context>
    <inkml:brush xml:id="br0">
      <inkml:brushProperty name="width" value="0.05292" units="cm"/>
      <inkml:brushProperty name="height" value="0.05292" units="cm"/>
      <inkml:brushProperty name="color" value="#B5DBF8"/>
    </inkml:brush>
  </inkml:definitions>
  <inkml:trace contextRef="#ctx0" brushRef="#br0">10666 1315 0,'-99'0'140,"0"0"-124,-50 0-1,0 0 1,-50 0-16,-24 0 16,-50 0-1,25 0 1,50 0-1,-1 0 1,26-25 0,-1 25-16,1 0 15,24 0 1,25 0-1,-25 0 1,-25-25 0,75 25-16,0 0 15,0 0 1,-25 0-1,49 0 1,-49 0 0,0 0-16,-25 0 15,-24 0 1,-1 0-1,50 0 1,50 0 0,-26 0 296,1 0-312,0 0 15,25 0 1,-1 0-1,25 0 1,-24 0 0,24 0-1,1 0-15,-1 0 16,1 0-1,-1 0 1,-24 25 0,24-25-1,-24 0 1,-26 0-16,26 0 15,0 25 1,-26-25 0,-24 24-1,-25 1 1,50 0-16,-74 49 15,-51-49 1,51 50 0,-1-26-1,25 1 1,25 0-16,0-26 15,0 1 1,0 25 0,-25-25-1,50 24 1,0 1-1,25-25-15,-1 24 16,25 1 0,50-50 374,-24 25-375,-1-25 1,-25 24-1,1 26 1,24-25-16,0 0 16,0-25-1,0 24 1,25-24-1,-24 25 1,-1-25 0,25 25-16,0-25 15,0 0 16,-25 0-15,25 25-16,0 0 16,0-1-1,0 51 1,0-50-1,0 24 1,0-24 0,0 25-16,0-26 15,0 1 1,0 50-1,0-50 1,0-1 0,25 26-16,-25-25 15,0 0 1,0-1-1,0-24 1,0 50 0,0-50-16,0 25 15,-50 124 469,50 24-469,-25 150 1,25-26-16,0 1 16,0 0-1,25-26 1,25-48-1,-1-51 1,-24 1 0,25-50-16,-25-50 15,-25-24 1,24 24-1,1-24 1,-25 24 0,0-24-16,0-25 15,25 0 1,-25-25-1,25 0 1,0 25 0,-25-25-16,24 0 15,1 0 1,0 0-1,50-50 1,-26 0 0,1 1-1,-50 24-15,25-25 16,-25 50-1,24 0 1,1-25 0,-25 25-1,25-24 1,-25-1-1,25 25 1,0 0 0,49-25-1,0 0-15,26 0 16,73-24-1,50-1 1,-24 25 0,-25-24-1,49-1 1,-25 25-16,-24-49 15,24 24 1,-24 1 0,24-1-1,1-24 1,-26 24-16,75 1 15,-24 24 1,-1-25 0,0 0-1,25 26 1,-24-1-1,-76 25-15,26 0 16,-50 0 0,-50 0-1,-49 0 1,0 0 343,0 0-344,-25 0 1,25 0-1,-1 0 204,-24 0-204,25 0 1,50 0 0,73 0-16,125 49 15,124 26 1,174-1-1,297 50 1,124-24 0,75-26-1,49 25-15,-273 0 16,-123-74-1,-224 25 1,-149-25 0,-74-25-1,-75 0 1,-24 0-16,-1 0 15,-73-25 1,-1 0 0,-49 25-1,198-25 250,24 25-249,51 0 0,24 0-1,75 0 1,-50 0-1,50 0-15,-1 0 16,-49 25 0,50 25-1,-50-26 1,-99 1-1,0-25 1,-50 25-16,25 0 16,-49 0-1,24-1 1,50 1-1,-50-25 1,25 25 0,-74-25-16,-1 0 15,-74 0 1,50 0-1,-25 0 1,0-25 0,-49 0-16,-1 1 15,-24-1 1,-1 0-1,-24 0 204,50 0-219,148 1 15,74-1 1,1 25 0,74 0-1,0 0 1,50 0-1,-75 0 1,0 0-16,-74 0 16,0 0-1,25 0 1,-100 0-1,1 0 1,49 0-16,0 0 16,-50-25-1,-24 25 1,74-25-1,-50 0 1,-24 1 0,-25 24-16,-25 0 15,-50-25 1,1 0-1,-1 25 1,-24-25 0,-1-24-16,-24 49 15,149-100 235,-50 51-250,99-1 15,-25 1 1,1-1 0,-26 0-1,1 1 1,25-1-16,-1 0 15,-99 26 1,-24-1 0,-1 0-1,-24 25 1,-26-25-1,1 25-15,25 0 16,-50 0 0,25 0-1,-1 0 1,-24-25-1,0 25-15,0 0 16,0-24 15,0-1-15,0 0-1,0-49-15,0-50 16,0-50 0,0-99-1,-24 25 1,-1 25-1,-25 0 1,25 49-16,25-24 16,-49 24-1,24 50 1,0 0-1,25 49 1,-49-49 296,49 50-312,-25 24 16,25-24-1,-25 24 1,0 26-1,25-26 1,-25 25-16,25 0 16,0 1-1,-24-1 1,24 25 15,-25 0-15,25-25 30,-25 25-46,25 0 16,-25 0 15,0 0-15,1 0-1,-1 0-15,-25 0 16,-24-25 0,-50 0-1,0-24 1,-75-1-1,1 0-15,-25 26 16,49-26 0,-49 25-1,-25 25 1,49 0-1,-74 0 1,1 0-16,-51 0 16,-99 0-1,-24 25 1,-50 0-1,-25 24 1,74 1-16,75 0 16,25-50-1,49 25 1,75-25-1,0 0 1,49 0 0,1 24-16,73-24 15,1 25 1,25-25-1,-1 0 1,-1016-298 374,843 274-374,25-26-1,24 0 1,1 26-1,-25-1-15,24 25 16,26 0 0,73-25-1,-24 25 1,75 0-1,-26 0 1,26 0-16,-26 0 16,-24 0-1,25 0 1,24 0-1,-24 0 1,24 0-16,-24 0 16,-1 0-1,-24 0 1,0 0-1,-50 0 1,-50 0 0,-24 74-16,25-24 15,-50 24 1,173-24-1,-793-323 297,645 248-296,-75-24-16,-24-1 16,-26-74-1,51 0 1,-26 75-1,26-75 1,-26 74 0,75 0-1,50 1-15,-25-1 16,74 50-1,-25-25 1,50 25 0,50 0-1,24 0-15,25 0 16,0 0-1,-99 0 297,25 50-296,25-25 0,-25 24-1,-50 1 1,25-25-16,0 0 15,0 24 1,49-49 0,-24 25-1,-50 25 1,0-1-16,25-24 15,-24 25 1,23-26 0,26-24-1,74 0 1,-74 25 280,0 0-296,25 0 16,-1 24-1,-74 1 1,1-25 0,-1 24-1,49-24 1,1-25-16,25 0 15,-1 0 1,-24 0 0,25 0-1,-1 25 1,26-25-16,-1 0 15,-24 0 1,49 0 0,-25 0-1,1 0 1,-1 0-16,25 0 15,1 0 1,-26-25 0,0 0-1,25 25 1,-24-24-1,24-1-15,0 25 16,0 0 0,1 0 15,24 0 0,-25 0-15,25 0-1,-50 0 1,50 0-16,-25 0 15,1 0 1,-1 0 0,25 0-1,-25 0 1,0 0-16,0 0 15,25 0 17,-24 0-1,24 0-31,0 0 15,-25 0 1,25 0 0,-25 0-1,25 25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228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90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406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505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984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7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361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4147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849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37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664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000">
              <a:schemeClr val="tx2">
                <a:lumMod val="1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E584-79E7-46C0-ADA7-A6D9BF3B1F4E}" type="datetimeFigureOut">
              <a:rPr lang="es-MX" smtClean="0"/>
              <a:t>24/07/2017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01506-DBEC-41C6-942C-0E4C6372F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2256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hyperlink" Target="https://insertmedia.bing.office.net/images/hosted/search?host=office&amp;adlt=strict&amp;FORM=OHSBOX&amp;fb=0&amp;p=0&amp;t=0&amp;a=1&amp;idp=none&amp;lid=1&amp;lcid=3082&amp;syslcid=2058&amp;uilcid=3082&amp;app=3&amp;ver=15&amp;tl=2&amp;build=15.0.4815&amp;searchtype=Image&amp;cfd=0&amp;moss=0&amp;ins=1&amp;albm=0&amp;eurl=0&amp;msel=0&amp;sl=all&amp;pi=1&amp;btsu=https://insertmedia.bing.office.net/odc/insertmedia?fb%3D0%26p%3D0%26t%3D0%26a%3D1%26idp%3Dnone%26lid%3D1%26lcid%3D3082%26syslcid%3D2058%26uilcid%3D3082%26app%3D3%26ver%3D15%26tl%3D2%26build%3D15.0.4815%26searchtype%3DImage%26cfd%3D0%26moss%3D0%26ins%3D1%26albm%3D0%26eurl%3D0%26msel%3D0%26sl%3Dall%26pi%3D1%26mt%3D0&amp;cw=695&amp;ch=409&amp;qft=%2Bfilterui:licenseType-Any&amp;entryid=b323029b-7e9a-aeaf-5161-68cdad811c1f&amp;q=ZAHA+HADID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2">
                <a:lumMod val="1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05825" y="2809496"/>
            <a:ext cx="9144000" cy="2387600"/>
          </a:xfrm>
        </p:spPr>
        <p:txBody>
          <a:bodyPr>
            <a:noAutofit/>
          </a:bodyPr>
          <a:lstStyle/>
          <a:p>
            <a:r>
              <a:rPr lang="es-MX" sz="13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ZAHA HADID </a:t>
            </a:r>
            <a:endParaRPr lang="es-MX" sz="13800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Justin Ward- All of Me Co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7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14651" y="360473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Obras señeras de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Hadid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datadas en la primera mitad de la década de 1990 son el cuartel de bomberos de la fábrica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Vitra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en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Weil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am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Rhein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(Alemania) y el diseño del Bar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Moonsoon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de Sapporo (Japón).</a:t>
            </a:r>
          </a:p>
        </p:txBody>
      </p:sp>
      <p:pic>
        <p:nvPicPr>
          <p:cNvPr id="2050" name="Picture 2" descr="Resultado de imagen para bomberos de la fábrica Vitra en Weil am Rhein (Alemania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675" y="569791"/>
            <a:ext cx="4244453" cy="255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esultado de imagen para Bar Moonsoon de Sapporo (Japón)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546" y="460506"/>
            <a:ext cx="4248853" cy="56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9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Centro de Arte Contemporáneo Rosenthal de Cincinnati (Ohio, Estados Unidos)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420204" y="120476"/>
            <a:ext cx="6914866" cy="6617045"/>
          </a:xfrm>
          <a:prstGeom prst="rect">
            <a:avLst/>
          </a:prstGeom>
        </p:spPr>
        <p:txBody>
          <a:bodyPr wrap="square" numCol="2" anchor="ctr">
            <a:spAutoFit/>
          </a:bodyPr>
          <a:lstStyle/>
          <a:p>
            <a:pPr lvl="1"/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Durante la segunda mitad del mismo decenio,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Hadid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integró en sus proyectos arquitectónicos el uso de formas espirales. Una de las realizaciones más relevantes de ese período es el Centro de Arte Contemporáneo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Rosenthal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de Cincinnati (Ohio, Estados Unidos), obra de 1998 en la que puede apreciarse la búsqueda de nuevos modelos integradores del diseño urbanístico, tanto de interiores como de exteriores. En 1999 llevó a cabo otro de sus proyectos destacados, la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Mind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Zone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de Greenwich, en Londres.</a:t>
            </a:r>
          </a:p>
        </p:txBody>
      </p:sp>
    </p:spTree>
    <p:extLst>
      <p:ext uri="{BB962C8B-B14F-4D97-AF65-F5344CB8AC3E}">
        <p14:creationId xmlns:p14="http://schemas.microsoft.com/office/powerpoint/2010/main" val="298496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0837" y="430369"/>
            <a:ext cx="452650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En 2003 recibió </a:t>
            </a:r>
            <a:r>
              <a:rPr lang="es-MX" sz="32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Hadid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un nuevo galardón de carácter internacional, el Premio de Arquitectura Contemporánea Mies Van Der </a:t>
            </a:r>
            <a:r>
              <a:rPr lang="es-MX" sz="32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Rohe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de la Unión Europea, concedido por el proyecto para la estación de Estrasburgo, pero fue un año más tarde cuando la arquitecta alcanzó el máximo reconocimiento a nivel mundial con la consecución del Premio </a:t>
            </a:r>
            <a:r>
              <a:rPr lang="es-MX" sz="32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Pritzker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(fue la primera mujer que mereció tal distinción).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482687" y="430369"/>
            <a:ext cx="488589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Por las mismas fechas le fueron otorgados también otros galardones, como la Orden del Imperio Británico por su apoyo al desarrollo de la arquitectura, y continuó recibiendo encargos de todas partes del mundo, entre los que destacan el Anexo del Museo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Ordrupgaard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de Copenhague (Dinamarca), el Centro de Ciencia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Phäno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de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Wolfsburgo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(Alemania) y la sede central de BMW en Leipzig (Alemania).</a:t>
            </a:r>
          </a:p>
        </p:txBody>
      </p:sp>
    </p:spTree>
    <p:extLst>
      <p:ext uri="{BB962C8B-B14F-4D97-AF65-F5344CB8AC3E}">
        <p14:creationId xmlns:p14="http://schemas.microsoft.com/office/powerpoint/2010/main" val="305198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tx2">
                <a:lumMod val="1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8506" y="781670"/>
            <a:ext cx="99992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Falleció el 31 de marzo de 2016 a la edad de 65 años a causa de un ataque cardíaco en un hospital de Miami, donde estaba siendo tratada por una 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bronquitis.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just"/>
            <a:endParaRPr lang="es-MX" sz="3200" b="0" i="0" dirty="0">
              <a:effectLst/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3074" name="Picture 2" descr="Resultado de imagen para zaha had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02" y="2782391"/>
            <a:ext cx="5119736" cy="343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5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accent1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zaha had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190" y="13759785"/>
            <a:ext cx="537294" cy="3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5" y="197497"/>
            <a:ext cx="3658950" cy="264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zaha had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284" y="197497"/>
            <a:ext cx="5268445" cy="29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zaha hadi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4" y="315929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zaha had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52" y="3574448"/>
            <a:ext cx="3892544" cy="259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00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599296" y="3043451"/>
            <a:ext cx="7479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 smtClean="0">
                <a:ln w="0"/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Obras mas destacadas de ZAHA HADID </a:t>
            </a:r>
            <a:endParaRPr lang="es-MX" sz="4800" dirty="0">
              <a:ln w="0"/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49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85000" b="-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aha Hadid Architec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0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39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438335"/>
            <a:ext cx="76387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MX" sz="28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MX" sz="2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Cuartel de Bomberos fue la primera obra de diseño internacional de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Zaha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Hadid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y demuestra su técnica de mezclar polígonos con estructuras triangulares, consiguiendo un sentido del movimiento característico de sus diseños.</a:t>
            </a:r>
            <a:endParaRPr lang="es-MX" sz="2800" b="0" i="0" dirty="0">
              <a:effectLst/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310411" y="73915"/>
            <a:ext cx="896658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 smtClean="0">
                <a:solidFill>
                  <a:schemeClr val="tx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ESTACIÓN DE BOMBEROS VITRA (1993), </a:t>
            </a:r>
          </a:p>
          <a:p>
            <a:r>
              <a:rPr lang="es-MX" sz="4400" dirty="0" smtClean="0">
                <a:solidFill>
                  <a:schemeClr val="tx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WEIL AM RHEIN, ALEMANIA</a:t>
            </a:r>
          </a:p>
          <a:p>
            <a:endParaRPr lang="es-MX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5122" name="Picture 2" descr="Resultado de imagen para estacion de bomberos vitra zaha had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948" y="3605311"/>
            <a:ext cx="4141507" cy="258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estacion de bomberos vitra zaha had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4" y="4609636"/>
            <a:ext cx="3160831" cy="182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para estacion de bomberos vitra zaha hadi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958" y="1212557"/>
            <a:ext cx="3762968" cy="31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para estacion de bomberos vitra zaha had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322" y="4891519"/>
            <a:ext cx="3469291" cy="126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30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298844" y="-28712"/>
            <a:ext cx="84277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600" dirty="0" smtClean="0">
                <a:solidFill>
                  <a:schemeClr val="tx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HEYDAR ALIYEV CENTER</a:t>
            </a:r>
            <a:endParaRPr lang="es-MX" sz="6600" dirty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Imagen 3" descr="Resultado de imagen para heydar aliyev center zaha hadi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47" y="1633898"/>
            <a:ext cx="5612130" cy="315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Resultado de imagen para heydar aliyev center zaha hadi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47" y="875082"/>
            <a:ext cx="5156615" cy="24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Resultado de imagen para heydar aliyev center zaha had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300" y="3763992"/>
            <a:ext cx="3816921" cy="26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21418" y="875082"/>
            <a:ext cx="6096000" cy="6124754"/>
          </a:xfrm>
          <a:prstGeom prst="rect">
            <a:avLst/>
          </a:prstGeom>
        </p:spPr>
        <p:txBody>
          <a:bodyPr numCol="2">
            <a:spAutoFit/>
          </a:bodyPr>
          <a:lstStyle/>
          <a:p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Heydar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Aliyev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Center, con 57.519 m2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cosntruidos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, es un complejo de edificios diseñado por la arquitecta iraquí-británico 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Zaha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Hadid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 que destaca por su arquitectura y fluido estilo curvo que evita los ángulos agudos. El centro lleva el nombre de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Heydar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Aliyev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, líder durante la era soviética de Azerbaiyán 1969-1982 , y presidente del país entre octubre de 1993 octubre de 2003.</a:t>
            </a:r>
            <a:b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Heydar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Aliyev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Center, una obra arquitectónica reconocida internacionalmente, se ha convertido en un punto de referencia en el Bakú moderno, debido a su diseño innovador y de vanguardia. El edificio fue nominado para los premios del Festival Mundial de la Arquitectura y la bienal </a:t>
            </a:r>
            <a:r>
              <a:rPr lang="es-MX" sz="28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Inside</a:t>
            </a:r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Festival en 2013.</a:t>
            </a:r>
          </a:p>
        </p:txBody>
      </p:sp>
    </p:spTree>
    <p:extLst>
      <p:ext uri="{BB962C8B-B14F-4D97-AF65-F5344CB8AC3E}">
        <p14:creationId xmlns:p14="http://schemas.microsoft.com/office/powerpoint/2010/main" val="401723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n para abu dhabi performing art center zaha had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649" y="933239"/>
            <a:ext cx="3447799" cy="203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68406" y="1018168"/>
            <a:ext cx="67965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solidFill>
                  <a:srgbClr val="333333"/>
                </a:solidFill>
                <a:latin typeface="Helvetica Neue"/>
              </a:rPr>
              <a:t>"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distintivo lenguaje formal del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Performing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Arts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Centre de Abu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Dhabi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se deriva de un conjunto de tipologías evidentes en sistemas organizacionales y de crecimiento en el mundo natural. </a:t>
            </a:r>
            <a:endParaRPr lang="es-MX" sz="32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just"/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831308" y="4753169"/>
            <a:ext cx="70854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Mientras se retuerce en el sitio, la arquitectura se incrementa en complejidad, ganando en altura y profundidad y alcanzando múltiples alturas en los cuerpos que albergan los espacios de espectáculo, los cuales brotan de la estructura como frutos en un viñedo y se enfrentan al oeste, hacia el agua".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56142" y="36383"/>
            <a:ext cx="81644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800" dirty="0" smtClean="0">
                <a:solidFill>
                  <a:schemeClr val="tx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ABU DHABI PERFORMING ART CENTER</a:t>
            </a:r>
            <a:endParaRPr lang="es-MX" sz="4800" dirty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69442" y="3031003"/>
            <a:ext cx="103512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Estos escenarios naturales son formados por energía que es derivada a los sistemas cerrados, y la subsecuente reducción de energía causada cuando las estructuras organizadas se desarrollan en la naturaleza. </a:t>
            </a:r>
          </a:p>
        </p:txBody>
      </p:sp>
      <p:pic>
        <p:nvPicPr>
          <p:cNvPr id="7172" name="Picture 4" descr="Resultado de imagen para abu dhabi performing art center zaha had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0" y="4279191"/>
            <a:ext cx="4176213" cy="23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zaha had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35" y="1119517"/>
            <a:ext cx="7204832" cy="4497211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41527" y="979187"/>
            <a:ext cx="102858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Según 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Zaha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Hadid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, la arquitecta del proyecto, es una «bienvenida y despedida a Pekín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».​ 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Las torres contienen oficinas y espacio comercial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</a:p>
          <a:p>
            <a:endParaRPr lang="es-MX" sz="32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endParaRPr lang="es-MX" sz="32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endParaRPr lang="es-MX" sz="32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</a:p>
          <a:p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diseño original contemplaba solo dos torres, pero debido a limitaciones de altura se rediseñó con tres torres de menor 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altura. 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Una de las más de diez propiedades promovidas por SOHO China, el complejo fue inaugurado oficialmente el 20 de septiembre de 2014</a:t>
            </a:r>
            <a:endParaRPr lang="es-MX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749446" y="148190"/>
            <a:ext cx="38202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 smtClean="0">
                <a:solidFill>
                  <a:schemeClr val="tx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WANGJING SOHO</a:t>
            </a:r>
            <a:endParaRPr lang="es-ES" sz="4800" b="0" i="0" dirty="0">
              <a:solidFill>
                <a:schemeClr val="tx1">
                  <a:lumMod val="95000"/>
                </a:schemeClr>
              </a:solidFill>
              <a:effectLst/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8194" name="Picture 2" descr="Resultado de imagen para wangjing soho zaha had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7" y="2154422"/>
            <a:ext cx="3229070" cy="2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wangjing soho zaha had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886" y="2154422"/>
            <a:ext cx="3664969" cy="23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n para wangjing soho zaha had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47" y="2154422"/>
            <a:ext cx="3359592" cy="251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6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35274" y="856357"/>
            <a:ext cx="786111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Es 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un centro deportivo, y uno de los principales lugares de celebración de los Juegos </a:t>
            </a:r>
            <a:r>
              <a:rPr lang="es-MX" sz="32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Olímpicosy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 Paralímpicos de Londres 2012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</a:p>
          <a:p>
            <a:pPr algn="just"/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just"/>
            <a:endParaRPr lang="es-MX" sz="32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just"/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just"/>
            <a:endParaRPr lang="es-MX" sz="32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just"/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Diseñado 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por la arquitecta iraquí 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Zaha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Hadid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, el centro está ubicado en el Parque 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Olímpico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 en </a:t>
            </a:r>
            <a:r>
              <a:rPr lang="es-MX" sz="32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Stratforden</a:t>
            </a:r>
            <a:r>
              <a:rPr lang="es-MX" sz="32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este de Londres. Tiene una capacidad para 17.500 personas durante los juegos, la que posteriormente sería reducida a 2.500 personas con capacidad de 1000 asientos adicionales después de los Juegos Olímpicos.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358975" y="86916"/>
            <a:ext cx="56509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dirty="0" smtClean="0">
                <a:solidFill>
                  <a:schemeClr val="tx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LONDON AQUATICS CENTRE</a:t>
            </a:r>
            <a:endParaRPr lang="es-MX" sz="4400" dirty="0">
              <a:solidFill>
                <a:schemeClr val="tx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9218" name="Picture 2" descr="Resultado de imagen para london aquatics centre zaha had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70" y="2019870"/>
            <a:ext cx="5617318" cy="207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london aquatics centre zaha hadi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0" y="1092433"/>
            <a:ext cx="3280427" cy="23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para london aquatics centre zaha had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96" y="4094330"/>
            <a:ext cx="3651250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5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Resultado de imagen para zaha hadid obra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3" y="304280"/>
            <a:ext cx="3897809" cy="2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zaha hadid ob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51" y="3598300"/>
            <a:ext cx="4263972" cy="21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sultado de imagen para zaha hadid ob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91" y="627769"/>
            <a:ext cx="3359457" cy="234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esultado de imagen para zaha hadid obr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008" y="3585434"/>
            <a:ext cx="32289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Resultado de imagen para zaha hadid obra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15" y="2818256"/>
            <a:ext cx="3125457" cy="140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Resultado de imagen para zaha hadid obr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06" y="4677618"/>
            <a:ext cx="3012983" cy="200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468" y="171023"/>
            <a:ext cx="1954362" cy="297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2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3203455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129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tx2">
                <a:lumMod val="1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00271" y="901044"/>
            <a:ext cx="9491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Nació en </a:t>
            </a:r>
            <a:r>
              <a:rPr lang="es-MX" sz="3200" b="0" i="0" u="none" strike="noStrike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Bagdad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 (</a:t>
            </a:r>
            <a:r>
              <a:rPr lang="es-MX" sz="3200" b="0" i="0" u="none" strike="noStrike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Irak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) en 1950 en una familia de clase alta árabe suní.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88890" y="2696879"/>
            <a:ext cx="84013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Su padre Muhammad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Hadid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era un industrial acaudalado de Mosul que fundó el grupo al-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Ahali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en 1932, situado en la izquierda liberal.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588654" y="5295243"/>
            <a:ext cx="83455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La madre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Wajiha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al-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Sabunji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, también provenía de una familia adinerada de Mosul.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651" y="1957708"/>
            <a:ext cx="2257425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2571840" y="571320"/>
              <a:ext cx="9117360" cy="12150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2480" y="561960"/>
                <a:ext cx="9136080" cy="12337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Llamada con línea 3 5"/>
          <p:cNvSpPr/>
          <p:nvPr/>
        </p:nvSpPr>
        <p:spPr>
          <a:xfrm>
            <a:off x="9335067" y="5172501"/>
            <a:ext cx="2238233" cy="122742"/>
          </a:xfrm>
          <a:prstGeom prst="borderCallout3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ZAJA HADID DE NIÑA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6905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81319" y="980614"/>
            <a:ext cx="70490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abic Typesetting" panose="03020402040406030203" pitchFamily="66" charset="-78"/>
              <a:buChar char="•"/>
            </a:pP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Cursó estudios de Matemáticas en 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  <a:hlinkClick r:id="rId2"/>
              </a:rPr>
              <a:t>la Universidad Americana de Beirut (Líbano) 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y en 1972 se trasladó a Londres (Reino Unido) para ingresar en la Asociación de Arquitectura, donde se graduó en 1977 y en la que poco después ejerció como docente.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039672" y="3981392"/>
            <a:ext cx="78475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Nada más finalizar sus estudios,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Hadid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se convirtió en socio de la Office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for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Metropolitan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Architecture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(OMA) de Londres, donde trabajó con sus fundadores, los prestigiosos arquitectos Rem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Koolhaas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y Elia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Zenghelis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, que habían sido sus profesores. 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/>
              <p14:cNvContentPartPr/>
              <p14:nvPr/>
            </p14:nvContentPartPr>
            <p14:xfrm>
              <a:off x="1205640" y="821520"/>
              <a:ext cx="6688440" cy="120600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6280" y="812160"/>
                <a:ext cx="6707160" cy="12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4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84066"/>
            <a:ext cx="10515600" cy="1325563"/>
          </a:xfrm>
        </p:spPr>
        <p:txBody>
          <a:bodyPr>
            <a:normAutofit fontScale="90000"/>
          </a:bodyPr>
          <a:lstStyle/>
          <a:p>
            <a:pPr algn="just" fontAlgn="base"/>
            <a:r>
              <a:rPr lang="es-MX" sz="3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s-MX" sz="3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s-MX" sz="36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s-MX" sz="36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s-MX" sz="3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En </a:t>
            </a:r>
            <a:r>
              <a:rPr lang="es-MX" sz="36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1979 fundó su propio estudio de arquitectura en la capital británica, ciudad en la que la arquitecta iraquí pasaría la mayor parte de su vida.</a:t>
            </a:r>
            <a:r>
              <a:rPr lang="es-MX" dirty="0"/>
              <a:t/>
            </a:r>
            <a:br>
              <a:rPr lang="es-MX" dirty="0"/>
            </a:b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3074" name="Picture 2" descr="https://www.biografiasyvidas.com/biografia/h/fotos/hadi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656" y="2165853"/>
            <a:ext cx="5298687" cy="406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803520" y="169560"/>
              <a:ext cx="10742760" cy="19562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160" y="160200"/>
                <a:ext cx="10761480" cy="19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53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708212" y="682956"/>
            <a:ext cx="96330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Durante los años siguientes continuó simultaneando la actividad docente con los trabajos arquitectónicos, destacando por proyectos como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The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Peak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 (1983), en Hong Kong (China), que nunca llegó a construirse, o el edificio de oficinas de </a:t>
            </a:r>
            <a:r>
              <a:rPr lang="es-MX" sz="3200" b="0" i="0" dirty="0" err="1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Kurfürstendamm</a:t>
            </a: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, en Berlín (Alemania), construido en 1986.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84" y="2882660"/>
            <a:ext cx="5366194" cy="30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lamada con línea 3 2"/>
          <p:cNvSpPr/>
          <p:nvPr/>
        </p:nvSpPr>
        <p:spPr>
          <a:xfrm>
            <a:off x="4386442" y="6209731"/>
            <a:ext cx="3794078" cy="354842"/>
          </a:xfrm>
          <a:prstGeom prst="borderCallout3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ZAHA HADID (DOCENTE DE LAS UNIVERSIDADES MAS PRESTIGIOSAS)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7989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para zaha hadid docente"/>
          <p:cNvSpPr>
            <a:spLocks noChangeAspect="1" noChangeArrowheads="1"/>
          </p:cNvSpPr>
          <p:nvPr/>
        </p:nvSpPr>
        <p:spPr bwMode="auto">
          <a:xfrm>
            <a:off x="7088637" y="412822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126" name="Picture 6" descr="Resultado de imagen para zaha hadid doc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616" y="1469398"/>
            <a:ext cx="27336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747813" y="1382951"/>
            <a:ext cx="439367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En 1987 la arquitecta abandonó la dirección de su estudio en Londres para centrarse tanto en la docencia, ocupación que la llevaría a recorrer las más prestigiosas universidades del mundo (Harvard, Illinois, Hamburgo o Nueva York, entre otras), como en el desarrollo de sus propios proyectos.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83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n para zaha hadid docen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265" y="1853647"/>
            <a:ext cx="4908586" cy="316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287903" y="791275"/>
            <a:ext cx="379407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200" b="0" i="0" dirty="0" smtClean="0"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Por esas fechas, su estilo arquitectónico ya había alcanzado su definición madura y mostraba los rasgos que caracterizan el conjunto de sus obras, como el uso de volúmenes livianos, las formas puntiagudas y angulosas, los juegos de luz y la integración de los edificios con el paisaje. </a:t>
            </a:r>
            <a:endParaRPr lang="es-MX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5635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1" y="645030"/>
            <a:ext cx="4362503" cy="3271877"/>
          </a:xfrm>
        </p:spPr>
      </p:pic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56" y="4258496"/>
            <a:ext cx="3837262" cy="2093052"/>
          </a:xfrm>
        </p:spPr>
      </p:pic>
      <p:pic>
        <p:nvPicPr>
          <p:cNvPr id="1026" name="Picture 2" descr="Resultado de imagen para zaha hadid boce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861" y="194227"/>
            <a:ext cx="53721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zaha hadid bocet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48" y="3821767"/>
            <a:ext cx="5735925" cy="23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1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xtura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</TotalTime>
  <Words>826</Words>
  <Application>Microsoft Office PowerPoint</Application>
  <PresentationFormat>Panorámica</PresentationFormat>
  <Paragraphs>49</Paragraphs>
  <Slides>23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Arabic Typesetting</vt:lpstr>
      <vt:lpstr>Arial</vt:lpstr>
      <vt:lpstr>Calibri</vt:lpstr>
      <vt:lpstr>Calibri Light</vt:lpstr>
      <vt:lpstr>Courier New</vt:lpstr>
      <vt:lpstr>Helvetica Neue</vt:lpstr>
      <vt:lpstr>Wingdings</vt:lpstr>
      <vt:lpstr>Tema de Office</vt:lpstr>
      <vt:lpstr>ZAHA HADID </vt:lpstr>
      <vt:lpstr>Presentación de PowerPoint</vt:lpstr>
      <vt:lpstr>Presentación de PowerPoint</vt:lpstr>
      <vt:lpstr>Presentación de PowerPoint</vt:lpstr>
      <vt:lpstr>  En 1979 fundó su propio estudio de arquitectura en la capital británica, ciudad en la que la arquitecta iraquí pasaría la mayor parte de su vida.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ZAHA HADID</dc:title>
  <dc:creator>acer</dc:creator>
  <cp:lastModifiedBy>acer</cp:lastModifiedBy>
  <cp:revision>39</cp:revision>
  <dcterms:created xsi:type="dcterms:W3CDTF">2017-07-24T21:38:28Z</dcterms:created>
  <dcterms:modified xsi:type="dcterms:W3CDTF">2017-07-25T03:54:39Z</dcterms:modified>
</cp:coreProperties>
</file>